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8" r:id="rId3"/>
    <p:sldId id="325" r:id="rId4"/>
    <p:sldId id="323" r:id="rId5"/>
    <p:sldId id="326" r:id="rId6"/>
    <p:sldId id="327" r:id="rId7"/>
    <p:sldId id="328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78B3E-5789-4DD8-ABD5-DE0596C8F8C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F620F-64BA-4BBB-B0D7-30A01A00A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5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6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3337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4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1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20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3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1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74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6731-376A-4026-B1B0-D389DDF7849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EC87-9637-4F8B-87A8-3A071B9C0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30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abor-dpo@mail.ru" TargetMode="External"/><Relationship Id="rId7" Type="http://schemas.openxmlformats.org/officeDocument/2006/relationships/hyperlink" Target="https://www.crpo-mpu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9417032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508" y="1440207"/>
            <a:ext cx="10591800" cy="185085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Демонстрационный экзамен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в рамках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ГИА: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практика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прохождения лицами с ограниченными возможностями здоровья и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инвалидами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4532" y="4011702"/>
            <a:ext cx="7543808" cy="8572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Павлова Оксана Анатольевна,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старший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научный сотрудник Центра развития профессионального образования Московского политехнического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университета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36" y="0"/>
            <a:ext cx="657226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508" y="266255"/>
            <a:ext cx="2944989" cy="67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32611" y="502402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833" y="159625"/>
            <a:ext cx="371155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31" y="272549"/>
            <a:ext cx="502989" cy="137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73100" y="162109"/>
            <a:ext cx="99985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Демонстрационный экзамен в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ГИА в 2019 году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777296"/>
            <a:ext cx="108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Лица с ОВЗ и инвалиды проходили обучение по следующим программам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45177" y="912752"/>
            <a:ext cx="8054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223</a:t>
            </a:r>
            <a:r>
              <a:rPr lang="ru-RU" sz="2000" b="1" dirty="0" smtClean="0"/>
              <a:t> </a:t>
            </a:r>
            <a:r>
              <a:rPr lang="ru-RU" sz="2000" dirty="0" smtClean="0"/>
              <a:t>образовательных организации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5255</a:t>
            </a:r>
            <a:r>
              <a:rPr lang="ru-RU" sz="2000" b="1" dirty="0" smtClean="0"/>
              <a:t> </a:t>
            </a:r>
            <a:r>
              <a:rPr lang="ru-RU" sz="2000" dirty="0" smtClean="0"/>
              <a:t>студентов участвовали в ДЭ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362797"/>
            <a:ext cx="864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26</a:t>
            </a:r>
            <a:r>
              <a:rPr lang="ru-RU" sz="2000" b="1" dirty="0" smtClean="0"/>
              <a:t> </a:t>
            </a:r>
            <a:r>
              <a:rPr lang="ru-RU" sz="2000" dirty="0" smtClean="0"/>
              <a:t>профессий и специальностей среднего профессионального образования  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859972" y="982453"/>
            <a:ext cx="152400" cy="139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64326" y="1468407"/>
            <a:ext cx="152400" cy="139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64326" y="1911817"/>
            <a:ext cx="152400" cy="139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61143" y="1807002"/>
            <a:ext cx="101179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числе студентов, сдававших демонстрационный экзамен в составе государственной итоговой аттестации по программам СПО в 2019 году были</a:t>
            </a:r>
          </a:p>
          <a:p>
            <a:r>
              <a:rPr lang="ru-RU" sz="2000" dirty="0"/>
              <a:t>заявлены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32 </a:t>
            </a:r>
            <a:r>
              <a:rPr lang="ru-RU" sz="2000" dirty="0"/>
              <a:t>человека как лица с ОВЗ и инвалиды</a:t>
            </a:r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20205" y="6186847"/>
            <a:ext cx="2599497" cy="50219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"/>
          <p:cNvSpPr/>
          <p:nvPr/>
        </p:nvSpPr>
        <p:spPr>
          <a:xfrm>
            <a:off x="1524000" y="6099884"/>
            <a:ext cx="9144000" cy="27871"/>
          </a:xfrm>
          <a:prstGeom prst="rect">
            <a:avLst/>
          </a:prstGeom>
          <a:solidFill>
            <a:srgbClr val="F27F25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00"/>
          </a:p>
        </p:txBody>
      </p:sp>
      <p:sp>
        <p:nvSpPr>
          <p:cNvPr id="18" name="Овал 17"/>
          <p:cNvSpPr/>
          <p:nvPr/>
        </p:nvSpPr>
        <p:spPr>
          <a:xfrm>
            <a:off x="877026" y="2891531"/>
            <a:ext cx="152400" cy="139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7700" y="3403600"/>
            <a:ext cx="1065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08.01.06</a:t>
            </a:r>
            <a:r>
              <a:rPr lang="ru-RU" dirty="0"/>
              <a:t> </a:t>
            </a:r>
            <a:r>
              <a:rPr lang="ru-RU" b="1" dirty="0"/>
              <a:t>Мастер сухого строительства</a:t>
            </a:r>
          </a:p>
          <a:p>
            <a:r>
              <a:rPr lang="ru-RU" b="1" dirty="0">
                <a:solidFill>
                  <a:srgbClr val="FF0000"/>
                </a:solidFill>
              </a:rPr>
              <a:t>08.01.18</a:t>
            </a:r>
            <a:r>
              <a:rPr lang="ru-RU" dirty="0"/>
              <a:t> </a:t>
            </a:r>
            <a:r>
              <a:rPr lang="ru-RU" b="1" dirty="0"/>
              <a:t>Электромонтажник электрических сетей и электрооборудования</a:t>
            </a:r>
          </a:p>
          <a:p>
            <a:r>
              <a:rPr lang="ru-RU" b="1" dirty="0">
                <a:solidFill>
                  <a:srgbClr val="FF0000"/>
                </a:solidFill>
              </a:rPr>
              <a:t>15.02.32</a:t>
            </a:r>
            <a:r>
              <a:rPr lang="ru-RU" dirty="0"/>
              <a:t> </a:t>
            </a:r>
            <a:r>
              <a:rPr lang="ru-RU" b="1" dirty="0"/>
              <a:t>Оператор станков с программным управлением</a:t>
            </a:r>
          </a:p>
          <a:p>
            <a:r>
              <a:rPr lang="ru-RU" b="1" dirty="0">
                <a:solidFill>
                  <a:srgbClr val="FF0000"/>
                </a:solidFill>
              </a:rPr>
              <a:t>15.01.33</a:t>
            </a:r>
            <a:r>
              <a:rPr lang="ru-RU" dirty="0"/>
              <a:t> </a:t>
            </a:r>
            <a:r>
              <a:rPr lang="ru-RU" b="1" dirty="0" smtClean="0"/>
              <a:t>Токарь на </a:t>
            </a:r>
            <a:r>
              <a:rPr lang="ru-RU" b="1" dirty="0"/>
              <a:t>станках с ЧПУ</a:t>
            </a:r>
          </a:p>
          <a:p>
            <a:r>
              <a:rPr lang="ru-RU" b="1" dirty="0">
                <a:solidFill>
                  <a:srgbClr val="FF0000"/>
                </a:solidFill>
              </a:rPr>
              <a:t>18.01.33</a:t>
            </a:r>
            <a:r>
              <a:rPr lang="ru-RU" dirty="0"/>
              <a:t> </a:t>
            </a:r>
            <a:r>
              <a:rPr lang="ru-RU" b="1" dirty="0"/>
              <a:t>Лаборант по контролю качества сырья, реактивов, промежуточных продуктов, готовой продукции, отходов производства (по отраслям)</a:t>
            </a:r>
          </a:p>
          <a:p>
            <a:r>
              <a:rPr lang="ru-RU" b="1" dirty="0">
                <a:solidFill>
                  <a:srgbClr val="FF0000"/>
                </a:solidFill>
              </a:rPr>
              <a:t>29.01.05</a:t>
            </a:r>
            <a:r>
              <a:rPr lang="ru-RU" dirty="0"/>
              <a:t> </a:t>
            </a:r>
            <a:r>
              <a:rPr lang="ru-RU" b="1" dirty="0"/>
              <a:t>Закройщик</a:t>
            </a:r>
          </a:p>
          <a:p>
            <a:r>
              <a:rPr lang="ru-RU" b="1" dirty="0">
                <a:solidFill>
                  <a:srgbClr val="FF0000"/>
                </a:solidFill>
              </a:rPr>
              <a:t>43.01.09</a:t>
            </a:r>
            <a:r>
              <a:rPr lang="ru-RU" dirty="0"/>
              <a:t> </a:t>
            </a:r>
            <a:r>
              <a:rPr lang="ru-RU" b="1" dirty="0"/>
              <a:t>Повар, кондитер</a:t>
            </a:r>
          </a:p>
          <a:p>
            <a:r>
              <a:rPr lang="ru-RU" b="1" dirty="0">
                <a:solidFill>
                  <a:srgbClr val="FF0000"/>
                </a:solidFill>
              </a:rPr>
              <a:t>54.01.20</a:t>
            </a:r>
            <a:r>
              <a:rPr lang="ru-RU" dirty="0"/>
              <a:t> </a:t>
            </a:r>
            <a:r>
              <a:rPr lang="ru-RU" b="1" dirty="0"/>
              <a:t>Графический дизайнер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6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833" y="159625"/>
            <a:ext cx="371155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31" y="272549"/>
            <a:ext cx="502989" cy="137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16000" y="339909"/>
            <a:ext cx="999855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Демонстрационный экзамен в ГИА </a:t>
            </a:r>
          </a:p>
          <a:p>
            <a:r>
              <a:rPr lang="ru-RU" sz="2000" b="1" dirty="0"/>
              <a:t>в лица с ограниченными возможностями здоровья и инвалиды, проходившие процедуру сдачи ГИА в виде демонстрационного экзамена, были зафиксированы в следующих образовательных организациях – всего 14:</a:t>
            </a:r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20205" y="6186847"/>
            <a:ext cx="2599497" cy="50219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"/>
          <p:cNvSpPr/>
          <p:nvPr/>
        </p:nvSpPr>
        <p:spPr>
          <a:xfrm>
            <a:off x="1524000" y="6099884"/>
            <a:ext cx="9144000" cy="27871"/>
          </a:xfrm>
          <a:prstGeom prst="rect">
            <a:avLst/>
          </a:prstGeom>
          <a:solidFill>
            <a:srgbClr val="F27F25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00"/>
          </a:p>
        </p:txBody>
      </p:sp>
      <p:sp>
        <p:nvSpPr>
          <p:cNvPr id="3" name="TextBox 2"/>
          <p:cNvSpPr txBox="1"/>
          <p:nvPr/>
        </p:nvSpPr>
        <p:spPr>
          <a:xfrm>
            <a:off x="673101" y="1968500"/>
            <a:ext cx="110109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Алтайский архитектурно-строительный колледж </a:t>
            </a:r>
            <a:r>
              <a:rPr lang="ru-RU" sz="1600" b="1" dirty="0"/>
              <a:t>/ Алтайский край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Новокузнецкий государственный гуманитарно-технический колледж-интернат </a:t>
            </a:r>
            <a:r>
              <a:rPr lang="ru-RU" sz="1600" b="1" dirty="0"/>
              <a:t>/ Кемеровская область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Омский авиационный колледж имени Н.Е. Жуковского / </a:t>
            </a:r>
            <a:r>
              <a:rPr lang="ru-RU" sz="1600" b="1" dirty="0"/>
              <a:t>Омская область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Саранский техникум сферы услуг и промышленных технологий / </a:t>
            </a:r>
            <a:r>
              <a:rPr lang="ru-RU" sz="1600" b="1" dirty="0"/>
              <a:t>Республика Мордовия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Республиканский техникум-интернат профессиональной и медико-социальной реабилитации инвалидов / </a:t>
            </a:r>
            <a:r>
              <a:rPr lang="ru-RU" sz="1600" b="1" dirty="0"/>
              <a:t>Республика Саха (Якутия)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Казанский строительный колледж / </a:t>
            </a:r>
            <a:r>
              <a:rPr lang="ru-RU" sz="1600" b="1" dirty="0"/>
              <a:t>Республика Татарстан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Рязанский железнодорожный колледж / </a:t>
            </a:r>
            <a:r>
              <a:rPr lang="ru-RU" sz="1600" b="1" dirty="0"/>
              <a:t>Рязанская область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Саратовский техникум строительных технологий и сферы обслуживания / </a:t>
            </a:r>
            <a:r>
              <a:rPr lang="ru-RU" sz="1600" b="1" dirty="0"/>
              <a:t>Саратовская область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Саратовский колледж водного транспорта, строительства и сервиса /</a:t>
            </a:r>
            <a:r>
              <a:rPr lang="ru-RU" sz="1600" b="1" dirty="0"/>
              <a:t>Саратовская область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Тверской колледж сервиса и туризма / </a:t>
            </a:r>
            <a:r>
              <a:rPr lang="ru-RU" sz="1600" b="1" dirty="0"/>
              <a:t>Тверская область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Тюменский техникум индустрии питания, коммерции и сервиса / </a:t>
            </a:r>
            <a:r>
              <a:rPr lang="ru-RU" sz="1600" b="1" dirty="0"/>
              <a:t>Тюменская область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Межрегиональный центр компетенций – Чебоксарский электромеханический колледж / </a:t>
            </a:r>
            <a:r>
              <a:rPr lang="ru-RU" sz="1600" b="1" dirty="0"/>
              <a:t>Чувашская республика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Московский многопрофильный техникум имени Л.Б. Красина / </a:t>
            </a:r>
            <a:r>
              <a:rPr lang="ru-RU" sz="1600" b="1" dirty="0"/>
              <a:t>Москва</a:t>
            </a:r>
            <a:r>
              <a:rPr lang="ru-RU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Политехнический техникум № 47 имени В.Г. Федорова / </a:t>
            </a:r>
            <a:r>
              <a:rPr lang="ru-RU" sz="1600" b="1" dirty="0"/>
              <a:t>Москва</a:t>
            </a:r>
            <a:r>
              <a:rPr lang="ru-RU" sz="1600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3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833" y="159625"/>
            <a:ext cx="371155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"/>
          <p:cNvSpPr/>
          <p:nvPr/>
        </p:nvSpPr>
        <p:spPr>
          <a:xfrm>
            <a:off x="1524000" y="6099884"/>
            <a:ext cx="9144000" cy="27871"/>
          </a:xfrm>
          <a:prstGeom prst="rect">
            <a:avLst/>
          </a:prstGeom>
          <a:solidFill>
            <a:srgbClr val="F27F25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00"/>
          </a:p>
        </p:txBody>
      </p:sp>
      <p:pic>
        <p:nvPicPr>
          <p:cNvPr id="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6672" y="6342097"/>
            <a:ext cx="1537814" cy="297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64188" y="6342097"/>
            <a:ext cx="1105583" cy="29120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4179" y="663344"/>
            <a:ext cx="9392922" cy="74259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i="1" dirty="0">
                <a:solidFill>
                  <a:schemeClr val="accent2">
                    <a:lumMod val="75000"/>
                  </a:schemeClr>
                </a:solidFill>
              </a:rPr>
              <a:t>Среди </a:t>
            </a: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</a:rPr>
              <a:t>специальных </a:t>
            </a:r>
            <a:r>
              <a:rPr lang="ru-RU" sz="2700" b="1" i="1" dirty="0">
                <a:solidFill>
                  <a:schemeClr val="accent2">
                    <a:lumMod val="75000"/>
                  </a:schemeClr>
                </a:solidFill>
              </a:rPr>
              <a:t>условий </a:t>
            </a: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</a:rPr>
              <a:t>проведения демонстрационного экзамена для лиц с ОВЗ и инвалидов в 2019 году применялись:</a:t>
            </a:r>
            <a:r>
              <a:rPr lang="ru-RU" sz="27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7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4200" y="1694982"/>
            <a:ext cx="109601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Внесение </a:t>
            </a:r>
            <a:r>
              <a:rPr lang="ru-RU" sz="2400" dirty="0"/>
              <a:t>изменений в перечень оборудования для демонстрационного экзамена (инфраструктурный лист) для обеспечения технических условий выполнения задания демонстрационного экзамена для лица с ОВЗ и/или </a:t>
            </a:r>
            <a:r>
              <a:rPr lang="ru-RU" sz="2400" dirty="0" smtClean="0"/>
              <a:t>инвалида;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Внесение </a:t>
            </a:r>
            <a:r>
              <a:rPr lang="ru-RU" sz="2400" dirty="0"/>
              <a:t>корректив в график демонстрационного экзамена для учета особых потребностей лица с ОВЗ и/или инвалида</a:t>
            </a:r>
            <a:r>
              <a:rPr lang="ru-RU" sz="24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Обеспечение </a:t>
            </a:r>
            <a:r>
              <a:rPr lang="ru-RU" sz="2400" dirty="0"/>
              <a:t>помощи ассистентов / волонтеров лицу с ОВЗ и/или инвалиду во время демонстрационного </a:t>
            </a:r>
            <a:r>
              <a:rPr lang="ru-RU" sz="2400" dirty="0" smtClean="0"/>
              <a:t>экзамена</a:t>
            </a:r>
            <a:endParaRPr lang="ru-RU" sz="2400" dirty="0"/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92937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833" y="159625"/>
            <a:ext cx="371155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330738" y="4860479"/>
            <a:ext cx="3571868" cy="125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"/>
          <p:cNvSpPr/>
          <p:nvPr/>
        </p:nvSpPr>
        <p:spPr>
          <a:xfrm>
            <a:off x="1524000" y="6099884"/>
            <a:ext cx="9144000" cy="27871"/>
          </a:xfrm>
          <a:prstGeom prst="rect">
            <a:avLst/>
          </a:prstGeom>
          <a:solidFill>
            <a:srgbClr val="F27F25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00"/>
          </a:p>
        </p:txBody>
      </p:sp>
      <p:pic>
        <p:nvPicPr>
          <p:cNvPr id="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6672" y="6342097"/>
            <a:ext cx="1537814" cy="297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64188" y="6342097"/>
            <a:ext cx="1105583" cy="29120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431073" y="320147"/>
            <a:ext cx="101106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МЕТОДИЧЕСКИЕ РЕКОМЕНДАЦИИ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о проведении аттестации с использованием механизма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демонстрационного экзамена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2588" y="1360842"/>
            <a:ext cx="671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Распоряжение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 от 1 апреля 2019 №Р-42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9400" y="2298700"/>
            <a:ext cx="8287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VII</a:t>
            </a:r>
            <a:r>
              <a:rPr lang="ru-RU" b="1" i="1" dirty="0"/>
              <a:t>. Требования к организации проведения демонстрационного экзамена</a:t>
            </a:r>
            <a:br>
              <a:rPr lang="ru-RU" b="1" i="1" dirty="0"/>
            </a:br>
            <a:r>
              <a:rPr lang="ru-RU" b="1" i="1" dirty="0"/>
              <a:t> у обучающихся с инвалидностью и ограниченными возможностями здоровья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5201" y="3251200"/>
            <a:ext cx="1089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Обучающиеся с инвалидностью и ограниченными возможностями здоровья (далее – лица с ОВЗ и инвалиды) сдают демонстрационный экзамен в соответствии </a:t>
            </a:r>
            <a:br>
              <a:rPr lang="ru-RU" dirty="0"/>
            </a:br>
            <a:r>
              <a:rPr lang="ru-RU" dirty="0"/>
              <a:t>с комплектами оценочной документации с учетом особенностей психофизического развития, индивидуальных возможностей и состояния здоровья (далее – индивидуальные особенности) таких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780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833" y="159625"/>
            <a:ext cx="371155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0" y="5470079"/>
            <a:ext cx="3571868" cy="125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"/>
          <p:cNvSpPr/>
          <p:nvPr/>
        </p:nvSpPr>
        <p:spPr>
          <a:xfrm>
            <a:off x="1524000" y="6099884"/>
            <a:ext cx="9144000" cy="27871"/>
          </a:xfrm>
          <a:prstGeom prst="rect">
            <a:avLst/>
          </a:prstGeom>
          <a:solidFill>
            <a:srgbClr val="F27F25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00"/>
          </a:p>
        </p:txBody>
      </p:sp>
      <p:pic>
        <p:nvPicPr>
          <p:cNvPr id="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6672" y="6342097"/>
            <a:ext cx="1537814" cy="297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64188" y="6342097"/>
            <a:ext cx="1105583" cy="29120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431073" y="320147"/>
            <a:ext cx="101106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МЕТОДИЧЕСКИЕ РЕКОМЕНДАЦИИ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о проведении аттестации с использованием механизма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демонстрационного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экзамена   </a:t>
            </a:r>
            <a:r>
              <a:rPr lang="ru-RU" sz="1600" dirty="0" smtClean="0"/>
              <a:t>Распоряжение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1 апреля 2019 №</a:t>
            </a:r>
            <a:r>
              <a:rPr lang="ru-RU" sz="1600" dirty="0" smtClean="0"/>
              <a:t>Р-42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51000"/>
            <a:ext cx="10769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При </a:t>
            </a:r>
            <a:r>
              <a:rPr lang="ru-RU" dirty="0"/>
              <a:t>проведении демонстрационного экзамена для лиц с ОВЗ и инвалидов</a:t>
            </a:r>
            <a:br>
              <a:rPr lang="ru-RU" dirty="0"/>
            </a:br>
            <a:r>
              <a:rPr lang="ru-RU" dirty="0"/>
              <a:t> при необходимости надо предусмотреть возможность увеличения времени, отведенного на выполнение задания и организацию дополнительных перерывов, </a:t>
            </a:r>
            <a:br>
              <a:rPr lang="ru-RU" dirty="0"/>
            </a:br>
            <a:r>
              <a:rPr lang="ru-RU" dirty="0"/>
              <a:t>с учетом индивидуальных особенностей таких обучающихся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0401" y="322580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Перечень </a:t>
            </a:r>
            <a:r>
              <a:rPr lang="ru-RU" dirty="0"/>
              <a:t>оборудования, необходимого для выполнения задания демонстрационного экзамена, может корректироваться, исходя из требований к условиям труда лиц с ОВЗ и инвалидов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1201" y="4241800"/>
            <a:ext cx="11099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Для </a:t>
            </a:r>
            <a:r>
              <a:rPr lang="ru-RU" dirty="0"/>
              <a:t>проведения демонстрационного экзамена могут привлекаться волонтеры </a:t>
            </a:r>
            <a:br>
              <a:rPr lang="ru-RU" dirty="0"/>
            </a:br>
            <a:r>
              <a:rPr lang="ru-RU" dirty="0"/>
              <a:t>с целью обеспечения безопасных условий выполнения заданий демонстрационного экзамена обучающимися, в том числе для обеспечения соответствующих условий для лиц с ограниченными возможностями здоровья и инвалидов. </a:t>
            </a:r>
          </a:p>
        </p:txBody>
      </p:sp>
      <p:sp>
        <p:nvSpPr>
          <p:cNvPr id="20" name="Овал 19"/>
          <p:cNvSpPr/>
          <p:nvPr/>
        </p:nvSpPr>
        <p:spPr>
          <a:xfrm>
            <a:off x="793749" y="1787971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844549" y="3350071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69949" y="4340671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312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833" y="159625"/>
            <a:ext cx="371155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0" y="5470079"/>
            <a:ext cx="3571868" cy="125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"/>
          <p:cNvSpPr/>
          <p:nvPr/>
        </p:nvSpPr>
        <p:spPr>
          <a:xfrm>
            <a:off x="1524000" y="6099884"/>
            <a:ext cx="9144000" cy="27871"/>
          </a:xfrm>
          <a:prstGeom prst="rect">
            <a:avLst/>
          </a:prstGeom>
          <a:solidFill>
            <a:srgbClr val="F27F25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00"/>
          </a:p>
        </p:txBody>
      </p:sp>
      <p:pic>
        <p:nvPicPr>
          <p:cNvPr id="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6672" y="6342097"/>
            <a:ext cx="1537814" cy="297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64188" y="6342097"/>
            <a:ext cx="1105583" cy="29120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409304" y="190023"/>
            <a:ext cx="7802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Этапы подготовки к сдаче демонстрационного экзамена лицам с ОВЗ и инвалидами.</a:t>
            </a: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Обсуждается внесение положений: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51000"/>
            <a:ext cx="1076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dirty="0" smtClean="0"/>
              <a:t>Заявление о создании специальных условий от родителей и/или самого обучающегося за 3 (или 6) месяцев до проведения демонстрационного экзамена в ГИА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7990" y="2607838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dirty="0" smtClean="0"/>
              <a:t>Заключение медико-психолого-</a:t>
            </a:r>
            <a:r>
              <a:rPr lang="ru-RU" dirty="0" smtClean="0"/>
              <a:t>п</a:t>
            </a:r>
            <a:r>
              <a:rPr lang="ru-RU" dirty="0" smtClean="0"/>
              <a:t>едагогической комиссии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1201" y="4241800"/>
            <a:ext cx="1109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dirty="0" smtClean="0"/>
              <a:t>Обеспечение </a:t>
            </a:r>
            <a:r>
              <a:rPr lang="ru-RU" dirty="0" smtClean="0"/>
              <a:t>присутствия лиц, подготовленных для работы с инвалидами, на площадке демонстрационного экзамена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793749" y="1787971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793749" y="2717756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69949" y="4340671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19402" y="3385241"/>
            <a:ext cx="146304" cy="149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04091" y="3260879"/>
            <a:ext cx="10380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Согласование с оператором ДЭ (ВСР) изменений в график, инфраструктурный лист и  план застройки площадки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144" y="32189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9928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092" y="4488461"/>
            <a:ext cx="98044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14422"/>
            <a:ext cx="9001156" cy="14287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спасибо</a:t>
            </a:r>
            <a:endParaRPr lang="ru-RU" sz="2400" b="1" i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60" y="3857628"/>
            <a:ext cx="3260740" cy="56197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b="1" i="1" dirty="0"/>
              <a:t>E-mail: </a:t>
            </a:r>
            <a:r>
              <a:rPr lang="en-US" sz="2000" b="1" i="1" dirty="0" smtClean="0">
                <a:hlinkClick r:id="rId3"/>
              </a:rPr>
              <a:t>labor-dpo@mail.ru</a:t>
            </a:r>
            <a:r>
              <a:rPr lang="en-US" sz="2000" b="1" i="1" dirty="0" smtClean="0"/>
              <a:t>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38446" y="126369"/>
            <a:ext cx="657226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67834" y="278320"/>
            <a:ext cx="2714644" cy="62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092" y="241835"/>
            <a:ext cx="2190474" cy="57695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3968720" y="2840310"/>
            <a:ext cx="5143536" cy="9074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i="1" dirty="0"/>
              <a:t>Сайты </a:t>
            </a:r>
            <a:r>
              <a:rPr lang="en-US" sz="2400" b="1" i="1" dirty="0"/>
              <a:t>: </a:t>
            </a:r>
            <a:r>
              <a:rPr lang="en-US" sz="2000" b="1" i="1" dirty="0">
                <a:hlinkClick r:id="rId7"/>
              </a:rPr>
              <a:t>https://www.crpo-mpu.com/</a:t>
            </a:r>
            <a:endParaRPr lang="en-US" sz="2000" b="1" i="1" dirty="0"/>
          </a:p>
          <a:p>
            <a:pPr lvl="0" algn="ctr">
              <a:spcBef>
                <a:spcPct val="20000"/>
              </a:spcBef>
            </a:pP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511715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430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Helvetica Neue Medium</vt:lpstr>
      <vt:lpstr>Wingdings</vt:lpstr>
      <vt:lpstr>Тема Office</vt:lpstr>
      <vt:lpstr>Демонстрационный экзамен в рамках ГИА: практика прохождения лицами с ограниченными возможностями здоровья и инвалидами</vt:lpstr>
      <vt:lpstr>Презентация PowerPoint</vt:lpstr>
      <vt:lpstr>Презентация PowerPoint</vt:lpstr>
      <vt:lpstr> Среди специальных условий проведения демонстрационного экзамена для лиц с ОВЗ и инвалидов в 2019 году применялись:  </vt:lpstr>
      <vt:lpstr>Презентация PowerPoint</vt:lpstr>
      <vt:lpstr>Презентация PowerPoint</vt:lpstr>
      <vt:lpstr>Презентация PowerPoint</vt:lpstr>
      <vt:lpstr>спасибо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построения индивидуальных траекторий в СПО</dc:title>
  <dc:creator>Ольга С</dc:creator>
  <cp:lastModifiedBy>Оксана Павлова</cp:lastModifiedBy>
  <cp:revision>93</cp:revision>
  <dcterms:created xsi:type="dcterms:W3CDTF">2019-04-16T10:14:24Z</dcterms:created>
  <dcterms:modified xsi:type="dcterms:W3CDTF">2019-11-27T13:19:22Z</dcterms:modified>
</cp:coreProperties>
</file>